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3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77" d="100"/>
          <a:sy n="77" d="100"/>
        </p:scale>
        <p:origin x="3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 rot="20712504">
            <a:off x="1402036" y="728492"/>
            <a:ext cx="34130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WELCOME</a:t>
            </a:r>
          </a:p>
          <a:p>
            <a:pPr algn="ctr"/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DAY</a:t>
            </a:r>
            <a:endParaRPr lang="it-IT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4574" y="103887"/>
            <a:ext cx="2502219" cy="696092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1" y="40609"/>
            <a:ext cx="1281552" cy="735363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150" y="48922"/>
            <a:ext cx="1557326" cy="7353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2060"/>
            </a:solidFill>
          </a:ln>
          <a:effectLst/>
        </p:spPr>
      </p:pic>
      <p:sp>
        <p:nvSpPr>
          <p:cNvPr id="12" name="Rettangolo 11"/>
          <p:cNvSpPr/>
          <p:nvPr/>
        </p:nvSpPr>
        <p:spPr>
          <a:xfrm>
            <a:off x="2732048" y="1415715"/>
            <a:ext cx="6840334" cy="24622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it-IT" sz="1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Mercoledì 17</a:t>
            </a:r>
            <a:r>
              <a:rPr lang="it-IT" sz="1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 novembre 2021 ore 18,00 – 19,45</a:t>
            </a:r>
          </a:p>
          <a:p>
            <a:pPr algn="ctr"/>
            <a:r>
              <a:rPr lang="it-IT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Sala Polifunzionale della Provincia di Teramo</a:t>
            </a:r>
            <a:endParaRPr lang="it-IT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it-IT" sz="2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INCONTRO DI ACCOGLIENZA PER LE MATRICOLE</a:t>
            </a:r>
          </a:p>
          <a:p>
            <a:pPr algn="ctr"/>
            <a:r>
              <a:rPr lang="it-IT" sz="28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CORSO DI LAUREA IN INFERMIERISTICA </a:t>
            </a:r>
          </a:p>
          <a:p>
            <a:pPr algn="ctr"/>
            <a:r>
              <a:rPr lang="it-IT" sz="20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CLI UNIVAQ Sede ASL Teramo</a:t>
            </a:r>
          </a:p>
          <a:p>
            <a:pPr algn="ctr"/>
            <a:endParaRPr lang="it-IT" sz="2400" b="1" i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it-IT" sz="2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</p:txBody>
      </p:sp>
      <p:sp>
        <p:nvSpPr>
          <p:cNvPr id="10" name="Ovale 9"/>
          <p:cNvSpPr/>
          <p:nvPr/>
        </p:nvSpPr>
        <p:spPr>
          <a:xfrm>
            <a:off x="20779" y="3862395"/>
            <a:ext cx="2422546" cy="165213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Figura a mano libera 4"/>
          <p:cNvSpPr/>
          <p:nvPr/>
        </p:nvSpPr>
        <p:spPr>
          <a:xfrm>
            <a:off x="2426699" y="3065221"/>
            <a:ext cx="9780738" cy="3265869"/>
          </a:xfrm>
          <a:custGeom>
            <a:avLst/>
            <a:gdLst>
              <a:gd name="connsiteX0" fmla="*/ 0 w 5131084"/>
              <a:gd name="connsiteY0" fmla="*/ 0 h 2065592"/>
              <a:gd name="connsiteX1" fmla="*/ 4098288 w 5131084"/>
              <a:gd name="connsiteY1" fmla="*/ 0 h 2065592"/>
              <a:gd name="connsiteX2" fmla="*/ 5131084 w 5131084"/>
              <a:gd name="connsiteY2" fmla="*/ 1032796 h 2065592"/>
              <a:gd name="connsiteX3" fmla="*/ 4098288 w 5131084"/>
              <a:gd name="connsiteY3" fmla="*/ 2065592 h 2065592"/>
              <a:gd name="connsiteX4" fmla="*/ 0 w 5131084"/>
              <a:gd name="connsiteY4" fmla="*/ 2065592 h 2065592"/>
              <a:gd name="connsiteX5" fmla="*/ 0 w 5131084"/>
              <a:gd name="connsiteY5" fmla="*/ 0 h 206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31084" h="2065592">
                <a:moveTo>
                  <a:pt x="5131084" y="2065591"/>
                </a:moveTo>
                <a:lnTo>
                  <a:pt x="1032796" y="2065591"/>
                </a:lnTo>
                <a:lnTo>
                  <a:pt x="0" y="1032796"/>
                </a:lnTo>
                <a:lnTo>
                  <a:pt x="1032796" y="1"/>
                </a:lnTo>
                <a:lnTo>
                  <a:pt x="5131084" y="1"/>
                </a:lnTo>
                <a:lnTo>
                  <a:pt x="5131084" y="2065591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7267" tIns="68581" rIns="128016" bIns="68581" numCol="1" spcCol="1270" anchor="t" anchorCtr="0">
            <a:noAutofit/>
          </a:bodyPr>
          <a:lstStyle/>
          <a:p>
            <a:pPr marL="0" lvl="1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it-IT" sz="1400" dirty="0">
              <a:solidFill>
                <a:schemeClr val="tx1"/>
              </a:solidFill>
            </a:endParaRPr>
          </a:p>
          <a:p>
            <a:pPr marL="0" lvl="1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it-IT" sz="1400" dirty="0">
              <a:solidFill>
                <a:schemeClr val="tx1"/>
              </a:solidFill>
            </a:endParaRPr>
          </a:p>
          <a:p>
            <a:pPr marL="285750" lvl="1" indent="-28575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</a:rPr>
              <a:t>Modera </a:t>
            </a:r>
            <a:r>
              <a:rPr lang="it-IT" sz="1100" b="1" i="1" dirty="0">
                <a:solidFill>
                  <a:schemeClr val="tx1"/>
                </a:solidFill>
              </a:rPr>
              <a:t>G. Muttillo </a:t>
            </a:r>
            <a:r>
              <a:rPr lang="it-IT" sz="1100" dirty="0">
                <a:solidFill>
                  <a:schemeClr val="tx1"/>
                </a:solidFill>
              </a:rPr>
              <a:t>Dirigente Professioni Sanitarie – Direttore Attività Didattiche Professionalizzanti CLI UINVAQ </a:t>
            </a:r>
            <a:r>
              <a:rPr lang="it-IT" sz="1050" dirty="0">
                <a:solidFill>
                  <a:schemeClr val="tx1"/>
                </a:solidFill>
              </a:rPr>
              <a:t>ASL TE</a:t>
            </a:r>
          </a:p>
          <a:p>
            <a:pPr marL="285750" lvl="1" indent="-2857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it-IT" sz="1400" kern="1200" dirty="0">
                <a:solidFill>
                  <a:schemeClr val="tx1"/>
                </a:solidFill>
              </a:rPr>
              <a:t>Saluti istituzionali </a:t>
            </a:r>
            <a:r>
              <a:rPr lang="it-IT" sz="1100" b="1" i="1" kern="1200" dirty="0">
                <a:solidFill>
                  <a:schemeClr val="tx1"/>
                </a:solidFill>
              </a:rPr>
              <a:t>D. Di </a:t>
            </a:r>
            <a:r>
              <a:rPr lang="it-IT" sz="1100" b="1" i="1" kern="1200" dirty="0" err="1">
                <a:solidFill>
                  <a:schemeClr val="tx1"/>
                </a:solidFill>
              </a:rPr>
              <a:t>Bonaventura</a:t>
            </a:r>
            <a:r>
              <a:rPr lang="it-IT" sz="1100" b="1" i="1" kern="1200" dirty="0">
                <a:solidFill>
                  <a:schemeClr val="tx1"/>
                </a:solidFill>
              </a:rPr>
              <a:t> </a:t>
            </a:r>
            <a:r>
              <a:rPr lang="it-IT" sz="1100" i="1" kern="1200" dirty="0">
                <a:solidFill>
                  <a:schemeClr val="tx1"/>
                </a:solidFill>
              </a:rPr>
              <a:t>Presidente Provincia TE – </a:t>
            </a:r>
            <a:r>
              <a:rPr lang="it-IT" sz="1100" b="1" i="1" kern="1200" dirty="0">
                <a:solidFill>
                  <a:schemeClr val="tx1"/>
                </a:solidFill>
              </a:rPr>
              <a:t>E. </a:t>
            </a:r>
            <a:r>
              <a:rPr lang="it-IT" sz="1100" b="1" i="1" kern="1200" dirty="0" err="1">
                <a:solidFill>
                  <a:schemeClr val="tx1"/>
                </a:solidFill>
              </a:rPr>
              <a:t>Alesse</a:t>
            </a:r>
            <a:r>
              <a:rPr lang="it-IT" sz="1100" i="1" kern="1200" dirty="0">
                <a:solidFill>
                  <a:schemeClr val="tx1"/>
                </a:solidFill>
              </a:rPr>
              <a:t> Rettore Università dell’Aquila – </a:t>
            </a:r>
          </a:p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it-IT" sz="1100" i="1" dirty="0">
                <a:solidFill>
                  <a:schemeClr val="tx1"/>
                </a:solidFill>
              </a:rPr>
              <a:t>        </a:t>
            </a:r>
            <a:r>
              <a:rPr lang="it-IT" sz="1100" b="1" i="1" kern="1200" dirty="0">
                <a:solidFill>
                  <a:schemeClr val="tx1"/>
                </a:solidFill>
              </a:rPr>
              <a:t>M. Di </a:t>
            </a:r>
            <a:r>
              <a:rPr lang="it-IT" sz="1100" b="1" i="1" kern="1200" dirty="0" err="1">
                <a:solidFill>
                  <a:schemeClr val="tx1"/>
                </a:solidFill>
              </a:rPr>
              <a:t>Giosia</a:t>
            </a:r>
            <a:r>
              <a:rPr lang="it-IT" sz="1100" b="1" i="1" kern="1200" dirty="0">
                <a:solidFill>
                  <a:schemeClr val="tx1"/>
                </a:solidFill>
              </a:rPr>
              <a:t> </a:t>
            </a:r>
            <a:r>
              <a:rPr lang="it-IT" sz="1100" i="1" kern="1200" dirty="0">
                <a:solidFill>
                  <a:schemeClr val="tx1"/>
                </a:solidFill>
              </a:rPr>
              <a:t>Direttore Generale ASL TE – </a:t>
            </a:r>
            <a:r>
              <a:rPr lang="it-IT" sz="1100" b="1" i="1" kern="1200" dirty="0">
                <a:solidFill>
                  <a:schemeClr val="tx1"/>
                </a:solidFill>
              </a:rPr>
              <a:t>D. </a:t>
            </a:r>
            <a:r>
              <a:rPr lang="it-IT" sz="1100" b="1" i="1" dirty="0">
                <a:solidFill>
                  <a:schemeClr val="tx1"/>
                </a:solidFill>
              </a:rPr>
              <a:t>Mastrocola </a:t>
            </a:r>
            <a:r>
              <a:rPr lang="it-IT" sz="1100" i="1" dirty="0">
                <a:solidFill>
                  <a:schemeClr val="tx1"/>
                </a:solidFill>
              </a:rPr>
              <a:t>	Presidente CCRUA - </a:t>
            </a:r>
            <a:r>
              <a:rPr lang="it-IT" sz="1100" b="1" i="1" kern="1200" dirty="0">
                <a:solidFill>
                  <a:schemeClr val="tx1"/>
                </a:solidFill>
              </a:rPr>
              <a:t>N. </a:t>
            </a:r>
            <a:r>
              <a:rPr lang="it-IT" sz="1100" b="1" i="1" dirty="0" err="1">
                <a:solidFill>
                  <a:schemeClr val="tx1"/>
                </a:solidFill>
              </a:rPr>
              <a:t>Verì</a:t>
            </a:r>
            <a:r>
              <a:rPr lang="it-IT" sz="1100" b="1" i="1" dirty="0">
                <a:solidFill>
                  <a:schemeClr val="tx1"/>
                </a:solidFill>
              </a:rPr>
              <a:t> </a:t>
            </a:r>
            <a:r>
              <a:rPr lang="it-IT" sz="1100" i="1" dirty="0">
                <a:solidFill>
                  <a:schemeClr val="tx1"/>
                </a:solidFill>
              </a:rPr>
              <a:t>Assessore Salute Famiglia e    </a:t>
            </a:r>
          </a:p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it-IT" sz="1100" i="1" dirty="0">
                <a:solidFill>
                  <a:schemeClr val="tx1"/>
                </a:solidFill>
              </a:rPr>
              <a:t>        Pari Opportunità Regione Abruzzo.</a:t>
            </a:r>
            <a:endParaRPr lang="it-IT" sz="1100" i="1" kern="1200" dirty="0">
              <a:solidFill>
                <a:schemeClr val="tx1"/>
              </a:solidFill>
            </a:endParaRPr>
          </a:p>
          <a:p>
            <a:pPr marL="285750" lvl="1" indent="-28575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it-IT" sz="1400" kern="1200" dirty="0">
                <a:solidFill>
                  <a:schemeClr val="tx1"/>
                </a:solidFill>
              </a:rPr>
              <a:t>Presentazione CL in Infermieristica </a:t>
            </a:r>
            <a:r>
              <a:rPr lang="it-IT" sz="1100" b="1" i="1" kern="1200" dirty="0">
                <a:solidFill>
                  <a:schemeClr val="tx1"/>
                </a:solidFill>
              </a:rPr>
              <a:t>G. Macchiarelli </a:t>
            </a:r>
            <a:r>
              <a:rPr lang="it-IT" sz="1100" kern="1200" dirty="0">
                <a:solidFill>
                  <a:schemeClr val="tx1"/>
                </a:solidFill>
              </a:rPr>
              <a:t>Direttore </a:t>
            </a:r>
            <a:r>
              <a:rPr lang="it-IT" sz="1100" kern="1200" dirty="0" err="1">
                <a:solidFill>
                  <a:schemeClr val="tx1"/>
                </a:solidFill>
              </a:rPr>
              <a:t>Mesva</a:t>
            </a:r>
            <a:r>
              <a:rPr lang="it-IT" sz="1100" kern="1200" dirty="0">
                <a:solidFill>
                  <a:schemeClr val="tx1"/>
                </a:solidFill>
              </a:rPr>
              <a:t> UNIVAQ - </a:t>
            </a:r>
            <a:r>
              <a:rPr lang="it-IT" sz="1100" b="1" i="1" kern="1200" dirty="0">
                <a:solidFill>
                  <a:schemeClr val="tx1"/>
                </a:solidFill>
              </a:rPr>
              <a:t>M. </a:t>
            </a:r>
            <a:r>
              <a:rPr lang="it-IT" sz="1100" b="1" i="1" kern="1200" dirty="0" smtClean="0">
                <a:solidFill>
                  <a:schemeClr val="tx1"/>
                </a:solidFill>
              </a:rPr>
              <a:t>De Martinis </a:t>
            </a:r>
            <a:r>
              <a:rPr lang="it-IT" sz="1100" i="1" kern="1200" dirty="0">
                <a:solidFill>
                  <a:schemeClr val="tx1"/>
                </a:solidFill>
              </a:rPr>
              <a:t>Presidente CLI UNIVAQ sede TE.</a:t>
            </a:r>
            <a:endParaRPr lang="it-IT" sz="1200" i="1" kern="1200" dirty="0">
              <a:solidFill>
                <a:schemeClr val="tx1"/>
              </a:solidFill>
            </a:endParaRPr>
          </a:p>
          <a:p>
            <a:pPr marL="285750" lvl="1" indent="-28575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it-IT" sz="1400" kern="1200" dirty="0">
                <a:solidFill>
                  <a:schemeClr val="tx1"/>
                </a:solidFill>
              </a:rPr>
              <a:t>Percorsi di qualità della didattica </a:t>
            </a:r>
            <a:r>
              <a:rPr lang="it-IT" sz="1100" b="1" i="1" kern="1200" dirty="0">
                <a:solidFill>
                  <a:schemeClr val="tx1"/>
                </a:solidFill>
              </a:rPr>
              <a:t>C. Petrucci </a:t>
            </a:r>
            <a:r>
              <a:rPr lang="it-IT" sz="1100" kern="1200" dirty="0">
                <a:solidFill>
                  <a:schemeClr val="tx1"/>
                </a:solidFill>
              </a:rPr>
              <a:t>– </a:t>
            </a:r>
            <a:r>
              <a:rPr lang="it-IT" sz="1100" b="1" i="1" kern="1200" dirty="0">
                <a:solidFill>
                  <a:schemeClr val="tx1"/>
                </a:solidFill>
              </a:rPr>
              <a:t>L. Lancia </a:t>
            </a:r>
            <a:r>
              <a:rPr lang="it-IT" sz="1100" kern="1200" dirty="0">
                <a:solidFill>
                  <a:schemeClr val="tx1"/>
                </a:solidFill>
              </a:rPr>
              <a:t>Presidente CL - CLM UNIVAQ.</a:t>
            </a:r>
            <a:endParaRPr lang="it-IT" sz="1400" kern="1200" dirty="0">
              <a:solidFill>
                <a:schemeClr val="tx1"/>
              </a:solidFill>
            </a:endParaRPr>
          </a:p>
          <a:p>
            <a:pPr marL="285750" lvl="1" indent="-28575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it-IT" sz="1400" kern="1200" dirty="0">
                <a:solidFill>
                  <a:schemeClr val="tx1"/>
                </a:solidFill>
              </a:rPr>
              <a:t>Saluto dei rappresentanti degli Studenti. </a:t>
            </a:r>
          </a:p>
          <a:p>
            <a:pPr marL="285750" lvl="1" indent="-28575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it-IT" sz="1400" kern="1200" dirty="0">
                <a:solidFill>
                  <a:schemeClr val="tx1"/>
                </a:solidFill>
              </a:rPr>
              <a:t>Teramo Città di Accoglienza di </a:t>
            </a:r>
            <a:r>
              <a:rPr lang="it-IT" sz="1400" dirty="0">
                <a:solidFill>
                  <a:schemeClr val="tx1"/>
                </a:solidFill>
              </a:rPr>
              <a:t>S</a:t>
            </a:r>
            <a:r>
              <a:rPr lang="it-IT" sz="1400" kern="1200" dirty="0">
                <a:solidFill>
                  <a:schemeClr val="tx1"/>
                </a:solidFill>
              </a:rPr>
              <a:t>tudi … di Integrazione </a:t>
            </a:r>
            <a:r>
              <a:rPr lang="it-IT" sz="1100" b="1" i="1" kern="1200" dirty="0">
                <a:solidFill>
                  <a:schemeClr val="tx1"/>
                </a:solidFill>
              </a:rPr>
              <a:t>G. D’Alberto </a:t>
            </a:r>
            <a:r>
              <a:rPr lang="it-IT" sz="1100" kern="1200" dirty="0">
                <a:solidFill>
                  <a:schemeClr val="tx1"/>
                </a:solidFill>
              </a:rPr>
              <a:t>Sindaco di Teramo - S. E. </a:t>
            </a:r>
            <a:r>
              <a:rPr lang="it-IT" sz="1100" kern="1200" dirty="0" err="1">
                <a:solidFill>
                  <a:schemeClr val="tx1"/>
                </a:solidFill>
              </a:rPr>
              <a:t>Mons</a:t>
            </a:r>
            <a:r>
              <a:rPr lang="it-IT" sz="1100" kern="1200" dirty="0">
                <a:solidFill>
                  <a:schemeClr val="tx1"/>
                </a:solidFill>
              </a:rPr>
              <a:t>. </a:t>
            </a:r>
          </a:p>
          <a:p>
            <a:pPr marL="285750" lvl="1" indent="-28575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it-IT" sz="1100" b="1" i="1" kern="1200" dirty="0">
                <a:solidFill>
                  <a:schemeClr val="tx1"/>
                </a:solidFill>
              </a:rPr>
              <a:t>L. Leuzzi </a:t>
            </a:r>
            <a:r>
              <a:rPr lang="it-IT" sz="1100" kern="1200" dirty="0">
                <a:solidFill>
                  <a:schemeClr val="tx1"/>
                </a:solidFill>
              </a:rPr>
              <a:t>Vescovo </a:t>
            </a:r>
            <a:r>
              <a:rPr lang="it-IT" sz="1100" dirty="0">
                <a:solidFill>
                  <a:schemeClr val="tx1"/>
                </a:solidFill>
              </a:rPr>
              <a:t>D</a:t>
            </a:r>
            <a:r>
              <a:rPr lang="it-IT" sz="1100" kern="1200" dirty="0">
                <a:solidFill>
                  <a:schemeClr val="tx1"/>
                </a:solidFill>
              </a:rPr>
              <a:t>iocesi Teramo – Atri.</a:t>
            </a:r>
            <a:endParaRPr lang="it-IT" sz="1100" dirty="0">
              <a:solidFill>
                <a:schemeClr val="tx1"/>
              </a:solidFill>
            </a:endParaRPr>
          </a:p>
          <a:p>
            <a:pPr marL="0" lvl="1" algn="l" defTabSz="622300" rtl="0">
              <a:lnSpc>
                <a:spcPct val="90000"/>
              </a:lnSpc>
              <a:spcBef>
                <a:spcPct val="0"/>
              </a:spcBef>
            </a:pPr>
            <a:endParaRPr lang="it-IT" sz="1100" dirty="0">
              <a:solidFill>
                <a:schemeClr val="tx1"/>
              </a:solidFill>
            </a:endParaRPr>
          </a:p>
          <a:p>
            <a:pPr marL="171450" lvl="1" indent="-1714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tx1"/>
                </a:solidFill>
              </a:rPr>
              <a:t>  20,30 Celebrazione Eucaristica – inizio Anno Pastorale dei Centri Universitari di Ricerca e di Alta Formazione -     </a:t>
            </a:r>
          </a:p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it-IT" sz="1200" dirty="0">
                <a:solidFill>
                  <a:schemeClr val="tx1"/>
                </a:solidFill>
              </a:rPr>
              <a:t>      Cattedrale di S. Maria Assunta TE. </a:t>
            </a:r>
            <a:endParaRPr lang="it-IT" sz="1600" kern="1200" dirty="0">
              <a:solidFill>
                <a:schemeClr val="tx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61" y="4390124"/>
            <a:ext cx="2340000" cy="636733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5231568" y="3078656"/>
            <a:ext cx="180369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PROGRAMMA</a:t>
            </a:r>
            <a:r>
              <a:rPr lang="it-IT" sz="20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57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ia di vapore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TM04033937[[fn=Scia di vapore]]</Template>
  <TotalTime>1236</TotalTime>
  <Words>200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Scia di vapore</vt:lpstr>
      <vt:lpstr>Presentazione standard di PowerPoint</vt:lpstr>
    </vt:vector>
  </TitlesOfParts>
  <Company>ASL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Muttillo Giovanni</dc:creator>
  <cp:lastModifiedBy>Muttillo Giovanni</cp:lastModifiedBy>
  <cp:revision>21</cp:revision>
  <cp:lastPrinted>2021-11-04T08:28:47Z</cp:lastPrinted>
  <dcterms:created xsi:type="dcterms:W3CDTF">2021-10-26T12:49:35Z</dcterms:created>
  <dcterms:modified xsi:type="dcterms:W3CDTF">2021-11-05T07:29:29Z</dcterms:modified>
</cp:coreProperties>
</file>